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5"/>
  </p:notesMasterIdLst>
  <p:sldIdLst>
    <p:sldId id="257" r:id="rId2"/>
    <p:sldId id="293" r:id="rId3"/>
    <p:sldId id="272" r:id="rId4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137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2678C"/>
    <a:srgbClr val="FB8C2A"/>
    <a:srgbClr val="45A1D5"/>
    <a:srgbClr val="98C3E9"/>
    <a:srgbClr val="1D73BA"/>
    <a:srgbClr val="B4D0E8"/>
    <a:srgbClr val="3383CB"/>
    <a:srgbClr val="478FD1"/>
    <a:srgbClr val="2E75B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CF1AB2-1976-4502-BF36-3FF5EA218861}" styleName="中度样式 4 - 强调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734" autoAdjust="0"/>
    <p:restoredTop sz="94660"/>
  </p:normalViewPr>
  <p:slideViewPr>
    <p:cSldViewPr snapToGrid="0">
      <p:cViewPr varScale="1">
        <p:scale>
          <a:sx n="89" d="100"/>
          <a:sy n="89" d="100"/>
        </p:scale>
        <p:origin x="-40" y="-544"/>
      </p:cViewPr>
      <p:guideLst>
        <p:guide orient="horz" pos="2137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70" d="100"/>
        <a:sy n="7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notesMaster" Target="notesMasters/notesMaster1.xml"/><Relationship Id="rId6" Type="http://schemas.openxmlformats.org/officeDocument/2006/relationships/printerSettings" Target="printerSettings/printerSettings1.bin"/><Relationship Id="rId7" Type="http://schemas.openxmlformats.org/officeDocument/2006/relationships/presProps" Target="presProps.xml"/><Relationship Id="rId8" Type="http://schemas.openxmlformats.org/officeDocument/2006/relationships/viewProps" Target="viewProps.xml"/><Relationship Id="rId9" Type="http://schemas.openxmlformats.org/officeDocument/2006/relationships/theme" Target="theme/theme1.xml"/><Relationship Id="rId1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png>
</file>

<file path=ppt/media/image2.jp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D191B76-B2A8-594E-9827-915BB4EC0CFA}" type="datetimeFigureOut">
              <a:rPr kumimoji="1" lang="zh-CN" altLang="en-US" smtClean="0"/>
              <a:t>12/10/16</a:t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B9086AA-576E-984C-9350-794D6D4A03BA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07281472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/>
          </a:p>
          <a:p>
            <a:r>
              <a:rPr kumimoji="1" lang="zh-CN" altLang="en-US"/>
              <a:t>----- 会议笔记(11/19/15 00:28) -----</a:t>
            </a:r>
          </a:p>
          <a:p>
            <a:r>
              <a:rPr kumimoji="1" lang="zh-CN" altLang="en-US"/>
              <a:t>what can you do within 3 sec</a:t>
            </a:r>
          </a:p>
          <a:p>
            <a:r>
              <a:rPr kumimoji="1" lang="zh-CN" altLang="en-US"/>
              <a:t>start counting</a:t>
            </a:r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B9086AA-576E-984C-9350-794D6D4A03BA}" type="slidenum">
              <a:rPr kumimoji="1" lang="zh-CN" altLang="en-US" smtClean="0"/>
              <a:t>1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95029024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96A0B-D013-4F07-80AC-CA47C8F94CA0}" type="datetimeFigureOut">
              <a:rPr lang="zh-CN" altLang="en-US" smtClean="0"/>
              <a:t>12/10/16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F80BA7-3816-42AE-A7C0-0A497978291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441072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96A0B-D013-4F07-80AC-CA47C8F94CA0}" type="datetimeFigureOut">
              <a:rPr lang="zh-CN" altLang="en-US" smtClean="0"/>
              <a:t>12/10/16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F80BA7-3816-42AE-A7C0-0A497978291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910665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FF96A0B-D013-4F07-80AC-CA47C8F94CA0}" type="datetimeFigureOut">
              <a:rPr lang="zh-CN" altLang="en-US" smtClean="0"/>
              <a:t>12/10/16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6F80BA7-3816-42AE-A7C0-0A497978291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927498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5" r:id="rId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jp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/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直角三角形 2"/>
          <p:cNvSpPr/>
          <p:nvPr/>
        </p:nvSpPr>
        <p:spPr>
          <a:xfrm>
            <a:off x="0" y="2978727"/>
            <a:ext cx="7897092" cy="3879273"/>
          </a:xfrm>
          <a:prstGeom prst="rtTriangle">
            <a:avLst/>
          </a:prstGeom>
          <a:solidFill>
            <a:schemeClr val="bg1">
              <a:lumMod val="85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直角三角形 10"/>
          <p:cNvSpPr/>
          <p:nvPr/>
        </p:nvSpPr>
        <p:spPr>
          <a:xfrm flipH="1">
            <a:off x="1274618" y="789709"/>
            <a:ext cx="10917382" cy="6068292"/>
          </a:xfrm>
          <a:prstGeom prst="rtTriangle">
            <a:avLst/>
          </a:prstGeom>
          <a:solidFill>
            <a:schemeClr val="bg1">
              <a:lumMod val="85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文本框 6"/>
          <p:cNvSpPr txBox="1"/>
          <p:nvPr/>
        </p:nvSpPr>
        <p:spPr>
          <a:xfrm>
            <a:off x="3961573" y="1400195"/>
            <a:ext cx="8123606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Segoe UI Emoji" panose="020B0502040204020203" pitchFamily="34" charset="0"/>
                <a:cs typeface="Tahoma" panose="020B0604030504040204" pitchFamily="34" charset="0"/>
              </a:rPr>
              <a:t>Explore the </a:t>
            </a:r>
            <a:r>
              <a:rPr lang="en-US" sz="6000" b="1" dirty="0">
                <a:solidFill>
                  <a:schemeClr val="bg1"/>
                </a:solidFill>
                <a:latin typeface="Segoe UI Emoji" panose="020B0502040204020203" pitchFamily="34" charset="0"/>
                <a:cs typeface="Tahoma" panose="020B0604030504040204" pitchFamily="34" charset="0"/>
              </a:rPr>
              <a:t>correlation</a:t>
            </a:r>
            <a:r>
              <a:rPr lang="en-US" sz="4400" dirty="0">
                <a:solidFill>
                  <a:schemeClr val="bg1"/>
                </a:solidFill>
                <a:latin typeface="Segoe UI Emoji" panose="020B0502040204020203" pitchFamily="34" charset="0"/>
                <a:cs typeface="Tahoma" panose="020B0604030504040204" pitchFamily="34" charset="0"/>
              </a:rPr>
              <a:t> between Global </a:t>
            </a:r>
            <a:r>
              <a:rPr lang="en-US" sz="6000" b="1" dirty="0">
                <a:solidFill>
                  <a:schemeClr val="bg1"/>
                </a:solidFill>
                <a:latin typeface="Segoe UI Emoji" panose="020B0502040204020203" pitchFamily="34" charset="0"/>
                <a:cs typeface="Tahoma" panose="020B0604030504040204" pitchFamily="34" charset="0"/>
              </a:rPr>
              <a:t>News Headlines</a:t>
            </a:r>
            <a:r>
              <a:rPr lang="en-US" sz="4400" dirty="0">
                <a:solidFill>
                  <a:schemeClr val="bg1"/>
                </a:solidFill>
                <a:latin typeface="Segoe UI Emoji" panose="020B0502040204020203" pitchFamily="34" charset="0"/>
                <a:cs typeface="Tahoma" panose="020B0604030504040204" pitchFamily="34" charset="0"/>
              </a:rPr>
              <a:t> &amp; U.S. </a:t>
            </a:r>
            <a:r>
              <a:rPr lang="en-US" sz="6000" b="1" dirty="0">
                <a:solidFill>
                  <a:schemeClr val="bg1"/>
                </a:solidFill>
                <a:latin typeface="Segoe UI Emoji" panose="020B0502040204020203" pitchFamily="34" charset="0"/>
                <a:cs typeface="Tahoma" panose="020B0604030504040204" pitchFamily="34" charset="0"/>
              </a:rPr>
              <a:t>Stock Market</a:t>
            </a:r>
            <a:endParaRPr lang="zh-CN" altLang="en-US" sz="6000" b="1" dirty="0">
              <a:solidFill>
                <a:schemeClr val="bg1"/>
              </a:solidFill>
              <a:latin typeface="Segoe UI Emoji" panose="020B0502040204020203" pitchFamily="34" charset="0"/>
              <a:cs typeface="Tahoma" panose="020B0604030504040204" pitchFamily="34" charset="0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743605" y="5234874"/>
            <a:ext cx="303796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000" b="1" dirty="0">
                <a:solidFill>
                  <a:schemeClr val="bg1"/>
                </a:solidFill>
                <a:latin typeface="Segoe UI Emoji" panose="020B0502040204020203" pitchFamily="34" charset="0"/>
                <a:cs typeface="Tahoma" panose="020B0604030504040204" pitchFamily="34" charset="0"/>
              </a:rPr>
              <a:t>Le </a:t>
            </a:r>
            <a:r>
              <a:rPr lang="en-US" sz="2000" b="1" dirty="0" smtClean="0">
                <a:solidFill>
                  <a:schemeClr val="bg1"/>
                </a:solidFill>
                <a:latin typeface="Segoe UI Emoji" panose="020B0502040204020203" pitchFamily="34" charset="0"/>
                <a:cs typeface="Tahoma" panose="020B0604030504040204" pitchFamily="34" charset="0"/>
              </a:rPr>
              <a:t>Le</a:t>
            </a:r>
            <a:r>
              <a:rPr lang="en-US" altLang="zh-CN" sz="2000" b="1" dirty="0" smtClean="0">
                <a:solidFill>
                  <a:schemeClr val="bg1"/>
                </a:solidFill>
                <a:latin typeface="Segoe UI Emoji" panose="020B0502040204020203" pitchFamily="34" charset="0"/>
                <a:cs typeface="Tahoma" panose="020B0604030504040204" pitchFamily="34" charset="0"/>
              </a:rPr>
              <a:t>,</a:t>
            </a:r>
            <a:r>
              <a:rPr lang="zh-CN" altLang="en-US" sz="2000" b="1" dirty="0" smtClean="0">
                <a:solidFill>
                  <a:schemeClr val="bg1"/>
                </a:solidFill>
                <a:latin typeface="Segoe UI Emoji" panose="020B0502040204020203" pitchFamily="34" charset="0"/>
                <a:cs typeface="Tahoma" panose="020B0604030504040204" pitchFamily="34" charset="0"/>
              </a:rPr>
              <a:t> </a:t>
            </a:r>
            <a:r>
              <a:rPr lang="en-US" altLang="zh-CN" sz="2000" b="1" dirty="0" smtClean="0">
                <a:solidFill>
                  <a:schemeClr val="bg1"/>
                </a:solidFill>
                <a:latin typeface="Segoe UI Emoji" panose="020B0502040204020203" pitchFamily="34" charset="0"/>
                <a:cs typeface="Tahoma" panose="020B0604030504040204" pitchFamily="34" charset="0"/>
              </a:rPr>
              <a:t>lle1</a:t>
            </a:r>
            <a:endParaRPr lang="en-US" sz="2000" b="1" dirty="0">
              <a:solidFill>
                <a:schemeClr val="bg1"/>
              </a:solidFill>
              <a:latin typeface="Segoe UI Emoji" panose="020B0502040204020203" pitchFamily="34" charset="0"/>
              <a:cs typeface="Tahoma" panose="020B0604030504040204" pitchFamily="34" charset="0"/>
            </a:endParaRPr>
          </a:p>
          <a:p>
            <a:pPr algn="r"/>
            <a:r>
              <a:rPr lang="en-US" sz="2000" b="1" dirty="0" err="1">
                <a:solidFill>
                  <a:schemeClr val="bg1"/>
                </a:solidFill>
                <a:latin typeface="Segoe UI Emoji" panose="020B0502040204020203" pitchFamily="34" charset="0"/>
                <a:cs typeface="Tahoma" panose="020B0604030504040204" pitchFamily="34" charset="0"/>
              </a:rPr>
              <a:t>Lewen</a:t>
            </a:r>
            <a:r>
              <a:rPr lang="en-US" sz="2000" b="1" dirty="0">
                <a:solidFill>
                  <a:schemeClr val="bg1"/>
                </a:solidFill>
                <a:latin typeface="Segoe UI Emoji" panose="020B0502040204020203" pitchFamily="34" charset="0"/>
                <a:cs typeface="Tahoma" panose="020B0604030504040204" pitchFamily="34" charset="0"/>
              </a:rPr>
              <a:t> </a:t>
            </a:r>
            <a:r>
              <a:rPr lang="en-US" sz="2000" b="1" dirty="0" smtClean="0">
                <a:solidFill>
                  <a:schemeClr val="bg1"/>
                </a:solidFill>
                <a:latin typeface="Segoe UI Emoji" panose="020B0502040204020203" pitchFamily="34" charset="0"/>
                <a:cs typeface="Tahoma" panose="020B0604030504040204" pitchFamily="34" charset="0"/>
              </a:rPr>
              <a:t>Zhang</a:t>
            </a:r>
            <a:r>
              <a:rPr lang="en-US" altLang="zh-CN" sz="2000" b="1" dirty="0" smtClean="0">
                <a:solidFill>
                  <a:schemeClr val="bg1"/>
                </a:solidFill>
                <a:latin typeface="Segoe UI Emoji" panose="020B0502040204020203" pitchFamily="34" charset="0"/>
                <a:cs typeface="Tahoma" panose="020B0604030504040204" pitchFamily="34" charset="0"/>
              </a:rPr>
              <a:t>,</a:t>
            </a:r>
            <a:r>
              <a:rPr lang="zh-CN" altLang="en-US" sz="2000" b="1" dirty="0" smtClean="0">
                <a:solidFill>
                  <a:schemeClr val="bg1"/>
                </a:solidFill>
                <a:latin typeface="Segoe UI Emoji" panose="020B0502040204020203" pitchFamily="34" charset="0"/>
                <a:cs typeface="Tahoma" panose="020B0604030504040204" pitchFamily="34" charset="0"/>
              </a:rPr>
              <a:t> </a:t>
            </a:r>
            <a:r>
              <a:rPr lang="en-US" altLang="zh-CN" sz="2000" b="1" dirty="0" err="1" smtClean="0">
                <a:solidFill>
                  <a:schemeClr val="bg1"/>
                </a:solidFill>
                <a:latin typeface="Segoe UI Emoji" panose="020B0502040204020203" pitchFamily="34" charset="0"/>
                <a:cs typeface="Tahoma" panose="020B0604030504040204" pitchFamily="34" charset="0"/>
              </a:rPr>
              <a:t>lewenz</a:t>
            </a:r>
            <a:endParaRPr lang="en-US" sz="2000" b="1" dirty="0">
              <a:solidFill>
                <a:schemeClr val="bg1"/>
              </a:solidFill>
              <a:latin typeface="Segoe UI Emoji" panose="020B0502040204020203" pitchFamily="34" charset="0"/>
              <a:cs typeface="Tahoma" panose="020B0604030504040204" pitchFamily="34" charset="0"/>
            </a:endParaRPr>
          </a:p>
          <a:p>
            <a:pPr algn="r"/>
            <a:r>
              <a:rPr lang="en-US" sz="2000" b="1" dirty="0">
                <a:solidFill>
                  <a:schemeClr val="bg1"/>
                </a:solidFill>
                <a:latin typeface="Segoe UI Emoji" panose="020B0502040204020203" pitchFamily="34" charset="0"/>
                <a:cs typeface="Tahoma" panose="020B0604030504040204" pitchFamily="34" charset="0"/>
              </a:rPr>
              <a:t>Ying-Yin </a:t>
            </a:r>
            <a:r>
              <a:rPr lang="en-US" sz="2000" b="1" dirty="0" smtClean="0">
                <a:solidFill>
                  <a:schemeClr val="bg1"/>
                </a:solidFill>
                <a:latin typeface="Segoe UI Emoji" panose="020B0502040204020203" pitchFamily="34" charset="0"/>
                <a:cs typeface="Tahoma" panose="020B0604030504040204" pitchFamily="34" charset="0"/>
              </a:rPr>
              <a:t>Ting</a:t>
            </a:r>
            <a:r>
              <a:rPr lang="en-US" altLang="zh-CN" sz="2000" b="1" dirty="0" smtClean="0">
                <a:solidFill>
                  <a:schemeClr val="bg1"/>
                </a:solidFill>
                <a:latin typeface="Segoe UI Emoji" panose="020B0502040204020203" pitchFamily="34" charset="0"/>
                <a:cs typeface="Tahoma" panose="020B0604030504040204" pitchFamily="34" charset="0"/>
              </a:rPr>
              <a:t>,</a:t>
            </a:r>
            <a:r>
              <a:rPr lang="zh-CN" altLang="en-US" sz="2000" b="1" dirty="0" smtClean="0">
                <a:solidFill>
                  <a:schemeClr val="bg1"/>
                </a:solidFill>
                <a:latin typeface="Segoe UI Emoji" panose="020B0502040204020203" pitchFamily="34" charset="0"/>
                <a:cs typeface="Tahoma" panose="020B0604030504040204" pitchFamily="34" charset="0"/>
              </a:rPr>
              <a:t> </a:t>
            </a:r>
            <a:r>
              <a:rPr lang="en-US" altLang="zh-CN" sz="2000" b="1" dirty="0" err="1" smtClean="0">
                <a:solidFill>
                  <a:schemeClr val="bg1"/>
                </a:solidFill>
                <a:latin typeface="Segoe UI Emoji" panose="020B0502040204020203" pitchFamily="34" charset="0"/>
                <a:cs typeface="Tahoma" panose="020B0604030504040204" pitchFamily="34" charset="0"/>
              </a:rPr>
              <a:t>yingyint</a:t>
            </a:r>
            <a:endParaRPr lang="en-US" sz="2000" b="1" dirty="0">
              <a:solidFill>
                <a:schemeClr val="bg1"/>
              </a:solidFill>
              <a:latin typeface="Segoe UI Emoji" panose="020B0502040204020203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200265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860" t="23467" r="64545" b="56491"/>
          <a:stretch>
            <a:fillRect/>
          </a:stretch>
        </p:blipFill>
        <p:spPr>
          <a:xfrm>
            <a:off x="10431284" y="1661787"/>
            <a:ext cx="1138857" cy="1139578"/>
          </a:xfrm>
          <a:custGeom>
            <a:avLst/>
            <a:gdLst>
              <a:gd name="connsiteX0" fmla="*/ 675477 w 1373558"/>
              <a:gd name="connsiteY0" fmla="*/ 0 h 1374427"/>
              <a:gd name="connsiteX1" fmla="*/ 1373558 w 1373558"/>
              <a:gd name="connsiteY1" fmla="*/ 714129 h 1374427"/>
              <a:gd name="connsiteX2" fmla="*/ 698081 w 1373558"/>
              <a:gd name="connsiteY2" fmla="*/ 1374427 h 1374427"/>
              <a:gd name="connsiteX3" fmla="*/ 0 w 1373558"/>
              <a:gd name="connsiteY3" fmla="*/ 660298 h 1374427"/>
              <a:gd name="connsiteX4" fmla="*/ 675477 w 1373558"/>
              <a:gd name="connsiteY4" fmla="*/ 0 h 13744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73558" h="1374427">
                <a:moveTo>
                  <a:pt x="675477" y="0"/>
                </a:moveTo>
                <a:lnTo>
                  <a:pt x="1373558" y="714129"/>
                </a:lnTo>
                <a:lnTo>
                  <a:pt x="698081" y="1374427"/>
                </a:lnTo>
                <a:lnTo>
                  <a:pt x="0" y="660298"/>
                </a:lnTo>
                <a:lnTo>
                  <a:pt x="675477" y="0"/>
                </a:lnTo>
                <a:close/>
              </a:path>
            </a:pathLst>
          </a:custGeom>
        </p:spPr>
      </p:pic>
      <p:pic>
        <p:nvPicPr>
          <p:cNvPr id="10" name="图片 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126" t="30312" r="51245" b="40065"/>
          <a:stretch>
            <a:fillRect/>
          </a:stretch>
        </p:blipFill>
        <p:spPr>
          <a:xfrm>
            <a:off x="10001216" y="-838256"/>
            <a:ext cx="2745637" cy="2745637"/>
          </a:xfrm>
          <a:custGeom>
            <a:avLst/>
            <a:gdLst>
              <a:gd name="connsiteX0" fmla="*/ 1027293 w 2031501"/>
              <a:gd name="connsiteY0" fmla="*/ 0 h 2031501"/>
              <a:gd name="connsiteX1" fmla="*/ 2031501 w 2031501"/>
              <a:gd name="connsiteY1" fmla="*/ 1027293 h 2031501"/>
              <a:gd name="connsiteX2" fmla="*/ 1004208 w 2031501"/>
              <a:gd name="connsiteY2" fmla="*/ 2031501 h 2031501"/>
              <a:gd name="connsiteX3" fmla="*/ 0 w 2031501"/>
              <a:gd name="connsiteY3" fmla="*/ 1004208 h 2031501"/>
              <a:gd name="connsiteX4" fmla="*/ 1027293 w 2031501"/>
              <a:gd name="connsiteY4" fmla="*/ 0 h 20315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031501" h="2031501">
                <a:moveTo>
                  <a:pt x="1027293" y="0"/>
                </a:moveTo>
                <a:lnTo>
                  <a:pt x="2031501" y="1027293"/>
                </a:lnTo>
                <a:lnTo>
                  <a:pt x="1004208" y="2031501"/>
                </a:lnTo>
                <a:lnTo>
                  <a:pt x="0" y="1004208"/>
                </a:lnTo>
                <a:lnTo>
                  <a:pt x="1027293" y="0"/>
                </a:lnTo>
                <a:close/>
              </a:path>
            </a:pathLst>
          </a:custGeom>
        </p:spPr>
      </p:pic>
      <p:pic>
        <p:nvPicPr>
          <p:cNvPr id="11" name="图片 10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079" t="34136" r="75228" b="56812"/>
          <a:stretch>
            <a:fillRect/>
          </a:stretch>
        </p:blipFill>
        <p:spPr>
          <a:xfrm>
            <a:off x="9756539" y="790977"/>
            <a:ext cx="728937" cy="728937"/>
          </a:xfrm>
          <a:custGeom>
            <a:avLst/>
            <a:gdLst>
              <a:gd name="connsiteX0" fmla="*/ 313915 w 620777"/>
              <a:gd name="connsiteY0" fmla="*/ 0 h 620777"/>
              <a:gd name="connsiteX1" fmla="*/ 620777 w 620777"/>
              <a:gd name="connsiteY1" fmla="*/ 313915 h 620777"/>
              <a:gd name="connsiteX2" fmla="*/ 306861 w 620777"/>
              <a:gd name="connsiteY2" fmla="*/ 620777 h 620777"/>
              <a:gd name="connsiteX3" fmla="*/ 0 w 620777"/>
              <a:gd name="connsiteY3" fmla="*/ 306861 h 620777"/>
              <a:gd name="connsiteX4" fmla="*/ 313915 w 620777"/>
              <a:gd name="connsiteY4" fmla="*/ 0 h 6207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20777" h="620777">
                <a:moveTo>
                  <a:pt x="313915" y="0"/>
                </a:moveTo>
                <a:lnTo>
                  <a:pt x="620777" y="313915"/>
                </a:lnTo>
                <a:lnTo>
                  <a:pt x="306861" y="620777"/>
                </a:lnTo>
                <a:lnTo>
                  <a:pt x="0" y="306861"/>
                </a:lnTo>
                <a:lnTo>
                  <a:pt x="313915" y="0"/>
                </a:lnTo>
                <a:close/>
              </a:path>
            </a:pathLst>
          </a:custGeom>
        </p:spPr>
      </p:pic>
      <p:sp>
        <p:nvSpPr>
          <p:cNvPr id="12" name="矩形 11"/>
          <p:cNvSpPr/>
          <p:nvPr/>
        </p:nvSpPr>
        <p:spPr>
          <a:xfrm rot="2685974">
            <a:off x="11907610" y="1225337"/>
            <a:ext cx="914400" cy="9144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13" name="矩形 12"/>
          <p:cNvSpPr/>
          <p:nvPr/>
        </p:nvSpPr>
        <p:spPr>
          <a:xfrm rot="2685974">
            <a:off x="11489251" y="1811763"/>
            <a:ext cx="329028" cy="329028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14" name="矩形 13"/>
          <p:cNvSpPr/>
          <p:nvPr/>
        </p:nvSpPr>
        <p:spPr>
          <a:xfrm rot="2657183">
            <a:off x="9489982" y="498763"/>
            <a:ext cx="481522" cy="406618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17" name="矩形 16"/>
          <p:cNvSpPr/>
          <p:nvPr/>
        </p:nvSpPr>
        <p:spPr>
          <a:xfrm rot="2685974">
            <a:off x="13692338" y="1559939"/>
            <a:ext cx="123956" cy="123956"/>
          </a:xfrm>
          <a:prstGeom prst="rect">
            <a:avLst/>
          </a:prstGeom>
          <a:solidFill>
            <a:schemeClr val="accent1">
              <a:lumMod val="20000"/>
              <a:lumOff val="8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18" name="矩形 17"/>
          <p:cNvSpPr/>
          <p:nvPr/>
        </p:nvSpPr>
        <p:spPr>
          <a:xfrm rot="2731766">
            <a:off x="10253213" y="1318067"/>
            <a:ext cx="548442" cy="592560"/>
          </a:xfrm>
          <a:prstGeom prst="rect">
            <a:avLst/>
          </a:prstGeom>
          <a:solidFill>
            <a:srgbClr val="478F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19" name="矩形 18"/>
          <p:cNvSpPr/>
          <p:nvPr/>
        </p:nvSpPr>
        <p:spPr>
          <a:xfrm rot="2685974">
            <a:off x="10036940" y="1913210"/>
            <a:ext cx="329028" cy="329028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pic>
        <p:nvPicPr>
          <p:cNvPr id="27" name="图片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166" t="22083" r="56876" b="67617"/>
          <a:stretch>
            <a:fillRect/>
          </a:stretch>
        </p:blipFill>
        <p:spPr>
          <a:xfrm>
            <a:off x="9234145" y="-237402"/>
            <a:ext cx="1413135" cy="706385"/>
          </a:xfrm>
          <a:custGeom>
            <a:avLst/>
            <a:gdLst>
              <a:gd name="connsiteX0" fmla="*/ 0 w 1413135"/>
              <a:gd name="connsiteY0" fmla="*/ 0 h 706385"/>
              <a:gd name="connsiteX1" fmla="*/ 1413135 w 1413135"/>
              <a:gd name="connsiteY1" fmla="*/ 0 h 706385"/>
              <a:gd name="connsiteX2" fmla="*/ 690511 w 1413135"/>
              <a:gd name="connsiteY2" fmla="*/ 706385 h 706385"/>
              <a:gd name="connsiteX3" fmla="*/ 0 w 1413135"/>
              <a:gd name="connsiteY3" fmla="*/ 0 h 7063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413135" h="706385">
                <a:moveTo>
                  <a:pt x="0" y="0"/>
                </a:moveTo>
                <a:lnTo>
                  <a:pt x="1413135" y="0"/>
                </a:lnTo>
                <a:lnTo>
                  <a:pt x="690511" y="706385"/>
                </a:lnTo>
                <a:lnTo>
                  <a:pt x="0" y="0"/>
                </a:lnTo>
                <a:close/>
              </a:path>
            </a:pathLst>
          </a:custGeom>
        </p:spPr>
      </p:pic>
      <p:sp>
        <p:nvSpPr>
          <p:cNvPr id="50" name="椭圆 2"/>
          <p:cNvSpPr/>
          <p:nvPr/>
        </p:nvSpPr>
        <p:spPr>
          <a:xfrm>
            <a:off x="568184" y="1222630"/>
            <a:ext cx="2327754" cy="1459154"/>
          </a:xfrm>
          <a:prstGeom prst="ellipse">
            <a:avLst/>
          </a:prstGeom>
          <a:ln/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kumimoji="1" lang="zh-CN" altLang="en-US" sz="1200" dirty="0"/>
          </a:p>
        </p:txBody>
      </p:sp>
      <p:sp>
        <p:nvSpPr>
          <p:cNvPr id="51" name="文本框 3"/>
          <p:cNvSpPr txBox="1"/>
          <p:nvPr/>
        </p:nvSpPr>
        <p:spPr>
          <a:xfrm>
            <a:off x="632516" y="1446585"/>
            <a:ext cx="218143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kumimoji="1" lang="en-US" altLang="zh-CN" sz="2400" b="1" dirty="0" smtClean="0">
                <a:solidFill>
                  <a:schemeClr val="bg1"/>
                </a:solidFill>
                <a:latin typeface="Palatino"/>
                <a:cs typeface="Palatino"/>
              </a:rPr>
              <a:t>Data Preparation</a:t>
            </a:r>
            <a:endParaRPr kumimoji="1" lang="zh-CN" altLang="en-US" sz="2400" b="1" dirty="0">
              <a:solidFill>
                <a:schemeClr val="bg1"/>
              </a:solidFill>
              <a:latin typeface="Palatino"/>
              <a:cs typeface="Palatino"/>
            </a:endParaRPr>
          </a:p>
        </p:txBody>
      </p:sp>
      <p:sp>
        <p:nvSpPr>
          <p:cNvPr id="56" name="椭圆 9"/>
          <p:cNvSpPr/>
          <p:nvPr/>
        </p:nvSpPr>
        <p:spPr>
          <a:xfrm>
            <a:off x="4109681" y="455799"/>
            <a:ext cx="1789015" cy="944886"/>
          </a:xfrm>
          <a:prstGeom prst="ellipse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kumimoji="1" lang="zh-CN" altLang="en-US" sz="1200" dirty="0"/>
          </a:p>
        </p:txBody>
      </p:sp>
      <p:sp>
        <p:nvSpPr>
          <p:cNvPr id="57" name="文本框 10"/>
          <p:cNvSpPr txBox="1"/>
          <p:nvPr/>
        </p:nvSpPr>
        <p:spPr>
          <a:xfrm>
            <a:off x="4135501" y="605294"/>
            <a:ext cx="174294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kumimoji="1" lang="en-US" altLang="zh-CN" b="1" dirty="0" smtClean="0">
                <a:solidFill>
                  <a:schemeClr val="bg1"/>
                </a:solidFill>
                <a:latin typeface="Palatino"/>
                <a:cs typeface="Palatino"/>
              </a:rPr>
              <a:t>Sentiment </a:t>
            </a:r>
          </a:p>
          <a:p>
            <a:pPr algn="ctr"/>
            <a:r>
              <a:rPr kumimoji="1" lang="en-US" altLang="zh-CN" b="1" dirty="0" smtClean="0">
                <a:solidFill>
                  <a:schemeClr val="bg1"/>
                </a:solidFill>
                <a:latin typeface="Palatino"/>
                <a:cs typeface="Palatino"/>
              </a:rPr>
              <a:t>Score</a:t>
            </a:r>
          </a:p>
        </p:txBody>
      </p:sp>
      <p:sp>
        <p:nvSpPr>
          <p:cNvPr id="58" name="Right Arrow 57"/>
          <p:cNvSpPr/>
          <p:nvPr/>
        </p:nvSpPr>
        <p:spPr>
          <a:xfrm rot="5400000">
            <a:off x="7401601" y="3141308"/>
            <a:ext cx="1151410" cy="447786"/>
          </a:xfrm>
          <a:prstGeom prst="rightArrow">
            <a:avLst/>
          </a:prstGeom>
          <a:ln/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60" name="Right Arrow 59"/>
          <p:cNvSpPr/>
          <p:nvPr/>
        </p:nvSpPr>
        <p:spPr>
          <a:xfrm rot="19784645">
            <a:off x="2994630" y="1376111"/>
            <a:ext cx="809747" cy="365494"/>
          </a:xfrm>
          <a:prstGeom prst="rightArrow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61" name="椭圆 2"/>
          <p:cNvSpPr/>
          <p:nvPr/>
        </p:nvSpPr>
        <p:spPr>
          <a:xfrm>
            <a:off x="6821035" y="4164512"/>
            <a:ext cx="2327754" cy="1459154"/>
          </a:xfrm>
          <a:prstGeom prst="ellipse">
            <a:avLst/>
          </a:prstGeom>
          <a:ln/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kumimoji="1" lang="zh-CN" altLang="en-US" sz="1200" dirty="0"/>
          </a:p>
        </p:txBody>
      </p:sp>
      <p:sp>
        <p:nvSpPr>
          <p:cNvPr id="62" name="文本框 3"/>
          <p:cNvSpPr txBox="1"/>
          <p:nvPr/>
        </p:nvSpPr>
        <p:spPr>
          <a:xfrm>
            <a:off x="6885367" y="4625871"/>
            <a:ext cx="218143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kumimoji="1" lang="en-US" altLang="zh-CN" sz="2400" b="1" dirty="0" smtClean="0">
                <a:solidFill>
                  <a:schemeClr val="bg1"/>
                </a:solidFill>
                <a:latin typeface="Palatino"/>
                <a:cs typeface="Palatino"/>
              </a:rPr>
              <a:t>Classification</a:t>
            </a:r>
            <a:endParaRPr kumimoji="1" lang="zh-CN" altLang="en-US" sz="2400" b="1" dirty="0">
              <a:solidFill>
                <a:schemeClr val="bg1"/>
              </a:solidFill>
              <a:latin typeface="Palatino"/>
              <a:cs typeface="Palatino"/>
            </a:endParaRPr>
          </a:p>
        </p:txBody>
      </p:sp>
      <p:sp>
        <p:nvSpPr>
          <p:cNvPr id="63" name="椭圆 9"/>
          <p:cNvSpPr/>
          <p:nvPr/>
        </p:nvSpPr>
        <p:spPr>
          <a:xfrm>
            <a:off x="4131526" y="1486597"/>
            <a:ext cx="1789015" cy="944886"/>
          </a:xfrm>
          <a:prstGeom prst="ellipse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kumimoji="1" lang="zh-CN" altLang="en-US" sz="1200" dirty="0"/>
          </a:p>
        </p:txBody>
      </p:sp>
      <p:sp>
        <p:nvSpPr>
          <p:cNvPr id="64" name="文本框 10"/>
          <p:cNvSpPr txBox="1"/>
          <p:nvPr/>
        </p:nvSpPr>
        <p:spPr>
          <a:xfrm>
            <a:off x="3623258" y="1695441"/>
            <a:ext cx="280951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kumimoji="1" lang="en-US" altLang="zh-CN" b="1" dirty="0" smtClean="0">
                <a:solidFill>
                  <a:schemeClr val="bg1"/>
                </a:solidFill>
                <a:latin typeface="Palatino"/>
                <a:cs typeface="Palatino"/>
              </a:rPr>
              <a:t>Term Weight:</a:t>
            </a:r>
          </a:p>
          <a:p>
            <a:pPr algn="ctr"/>
            <a:r>
              <a:rPr kumimoji="1" lang="en-US" altLang="zh-CN" b="1" dirty="0" smtClean="0">
                <a:solidFill>
                  <a:schemeClr val="bg1"/>
                </a:solidFill>
                <a:latin typeface="Palatino"/>
                <a:cs typeface="Palatino"/>
              </a:rPr>
              <a:t>TFIDF</a:t>
            </a:r>
          </a:p>
        </p:txBody>
      </p:sp>
      <p:sp>
        <p:nvSpPr>
          <p:cNvPr id="65" name="Right Arrow 64"/>
          <p:cNvSpPr/>
          <p:nvPr/>
        </p:nvSpPr>
        <p:spPr>
          <a:xfrm rot="1831186">
            <a:off x="3004610" y="2038930"/>
            <a:ext cx="809747" cy="365494"/>
          </a:xfrm>
          <a:prstGeom prst="rightArrow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2" name="Rounded Rectangle 1"/>
          <p:cNvSpPr/>
          <p:nvPr/>
        </p:nvSpPr>
        <p:spPr>
          <a:xfrm>
            <a:off x="3987843" y="308627"/>
            <a:ext cx="2053269" cy="3311781"/>
          </a:xfrm>
          <a:prstGeom prst="roundRect">
            <a:avLst/>
          </a:prstGeom>
          <a:noFill/>
          <a:ln w="28575" cmpd="sng">
            <a:solidFill>
              <a:schemeClr val="accent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ight Brace 3"/>
          <p:cNvSpPr/>
          <p:nvPr/>
        </p:nvSpPr>
        <p:spPr>
          <a:xfrm>
            <a:off x="6266618" y="1222630"/>
            <a:ext cx="356058" cy="1258240"/>
          </a:xfrm>
          <a:prstGeom prst="rightBrace">
            <a:avLst/>
          </a:prstGeom>
          <a:ln w="28575" cmpd="sng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" name="椭圆 2"/>
          <p:cNvSpPr/>
          <p:nvPr/>
        </p:nvSpPr>
        <p:spPr>
          <a:xfrm>
            <a:off x="6809175" y="1113887"/>
            <a:ext cx="2327754" cy="1459154"/>
          </a:xfrm>
          <a:prstGeom prst="ellipse">
            <a:avLst/>
          </a:prstGeom>
          <a:ln/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kumimoji="1" lang="zh-CN" altLang="en-US" sz="1200" dirty="0"/>
          </a:p>
        </p:txBody>
      </p:sp>
      <p:sp>
        <p:nvSpPr>
          <p:cNvPr id="67" name="文本框 3"/>
          <p:cNvSpPr txBox="1"/>
          <p:nvPr/>
        </p:nvSpPr>
        <p:spPr>
          <a:xfrm>
            <a:off x="6873507" y="1337842"/>
            <a:ext cx="218143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kumimoji="1" lang="en-US" altLang="zh-CN" sz="2400" b="1" dirty="0" smtClean="0">
                <a:solidFill>
                  <a:schemeClr val="bg1"/>
                </a:solidFill>
                <a:latin typeface="Palatino"/>
                <a:cs typeface="Palatino"/>
              </a:rPr>
              <a:t>Feature</a:t>
            </a:r>
          </a:p>
          <a:p>
            <a:pPr algn="ctr"/>
            <a:r>
              <a:rPr kumimoji="1" lang="en-US" altLang="zh-CN" sz="2400" b="1" dirty="0" smtClean="0">
                <a:solidFill>
                  <a:schemeClr val="bg1"/>
                </a:solidFill>
                <a:latin typeface="Palatino"/>
                <a:cs typeface="Palatino"/>
              </a:rPr>
              <a:t>Generation</a:t>
            </a:r>
            <a:endParaRPr kumimoji="1" lang="zh-CN" altLang="en-US" sz="2400" b="1" dirty="0">
              <a:solidFill>
                <a:schemeClr val="bg1"/>
              </a:solidFill>
              <a:latin typeface="Palatino"/>
              <a:cs typeface="Palatino"/>
            </a:endParaRPr>
          </a:p>
        </p:txBody>
      </p:sp>
      <p:sp>
        <p:nvSpPr>
          <p:cNvPr id="5" name="Rounded Rectangle 4"/>
          <p:cNvSpPr/>
          <p:nvPr/>
        </p:nvSpPr>
        <p:spPr>
          <a:xfrm>
            <a:off x="9661030" y="3845931"/>
            <a:ext cx="2258815" cy="427327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latin typeface="Palatino"/>
                <a:cs typeface="Palatino"/>
              </a:rPr>
              <a:t>SVM</a:t>
            </a:r>
            <a:endParaRPr lang="en-US" b="1" dirty="0">
              <a:latin typeface="Palatino"/>
              <a:cs typeface="Palatino"/>
            </a:endParaRPr>
          </a:p>
        </p:txBody>
      </p:sp>
      <p:sp>
        <p:nvSpPr>
          <p:cNvPr id="68" name="Rounded Rectangle 67"/>
          <p:cNvSpPr/>
          <p:nvPr/>
        </p:nvSpPr>
        <p:spPr>
          <a:xfrm>
            <a:off x="9661030" y="4413788"/>
            <a:ext cx="2258815" cy="427327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latin typeface="Palatino"/>
                <a:cs typeface="Palatino"/>
              </a:rPr>
              <a:t>Decision Tree</a:t>
            </a:r>
            <a:endParaRPr lang="en-US" b="1" dirty="0">
              <a:latin typeface="Palatino"/>
              <a:cs typeface="Palatino"/>
            </a:endParaRPr>
          </a:p>
        </p:txBody>
      </p:sp>
      <p:sp>
        <p:nvSpPr>
          <p:cNvPr id="69" name="Rounded Rectangle 68"/>
          <p:cNvSpPr/>
          <p:nvPr/>
        </p:nvSpPr>
        <p:spPr>
          <a:xfrm>
            <a:off x="9661030" y="4981645"/>
            <a:ext cx="2258815" cy="427327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latin typeface="Palatino"/>
                <a:cs typeface="Palatino"/>
              </a:rPr>
              <a:t>Logistic Regression</a:t>
            </a:r>
            <a:endParaRPr lang="en-US" b="1" dirty="0">
              <a:latin typeface="Palatino"/>
              <a:cs typeface="Palatino"/>
            </a:endParaRPr>
          </a:p>
        </p:txBody>
      </p:sp>
      <p:sp>
        <p:nvSpPr>
          <p:cNvPr id="70" name="Rounded Rectangle 69"/>
          <p:cNvSpPr/>
          <p:nvPr/>
        </p:nvSpPr>
        <p:spPr>
          <a:xfrm>
            <a:off x="9661030" y="5549501"/>
            <a:ext cx="2258815" cy="427327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latin typeface="Palatino"/>
                <a:cs typeface="Palatino"/>
              </a:rPr>
              <a:t>Neural Network</a:t>
            </a:r>
            <a:endParaRPr lang="en-US" b="1" dirty="0">
              <a:latin typeface="Palatino"/>
              <a:cs typeface="Palatino"/>
            </a:endParaRPr>
          </a:p>
        </p:txBody>
      </p:sp>
      <p:sp>
        <p:nvSpPr>
          <p:cNvPr id="71" name="椭圆 9"/>
          <p:cNvSpPr/>
          <p:nvPr/>
        </p:nvSpPr>
        <p:spPr>
          <a:xfrm>
            <a:off x="4141502" y="2517390"/>
            <a:ext cx="1789015" cy="944886"/>
          </a:xfrm>
          <a:prstGeom prst="ellipse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kumimoji="1" lang="zh-CN" altLang="en-US" sz="1200" dirty="0"/>
          </a:p>
        </p:txBody>
      </p:sp>
      <p:sp>
        <p:nvSpPr>
          <p:cNvPr id="72" name="文本框 10"/>
          <p:cNvSpPr txBox="1"/>
          <p:nvPr/>
        </p:nvSpPr>
        <p:spPr>
          <a:xfrm>
            <a:off x="3609496" y="2631274"/>
            <a:ext cx="280951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kumimoji="1" lang="en-US" altLang="zh-CN" b="1" dirty="0" smtClean="0">
                <a:solidFill>
                  <a:schemeClr val="bg1"/>
                </a:solidFill>
                <a:latin typeface="Palatino"/>
                <a:cs typeface="Palatino"/>
              </a:rPr>
              <a:t>Previous </a:t>
            </a:r>
          </a:p>
          <a:p>
            <a:pPr algn="ctr"/>
            <a:r>
              <a:rPr kumimoji="1" lang="en-US" altLang="zh-CN" b="1" dirty="0" smtClean="0">
                <a:solidFill>
                  <a:schemeClr val="bg1"/>
                </a:solidFill>
                <a:latin typeface="Palatino"/>
                <a:cs typeface="Palatino"/>
              </a:rPr>
              <a:t>Stock change</a:t>
            </a:r>
          </a:p>
        </p:txBody>
      </p:sp>
      <p:sp>
        <p:nvSpPr>
          <p:cNvPr id="26" name="Left Brace 25"/>
          <p:cNvSpPr/>
          <p:nvPr/>
        </p:nvSpPr>
        <p:spPr>
          <a:xfrm>
            <a:off x="9257506" y="4059599"/>
            <a:ext cx="308583" cy="1709307"/>
          </a:xfrm>
          <a:prstGeom prst="leftBrace">
            <a:avLst/>
          </a:prstGeom>
          <a:ln w="28575" cmpd="sng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矩形 33"/>
          <p:cNvSpPr/>
          <p:nvPr/>
        </p:nvSpPr>
        <p:spPr>
          <a:xfrm>
            <a:off x="2784633" y="3833417"/>
            <a:ext cx="3660005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3600" b="1" dirty="0" smtClean="0">
                <a:solidFill>
                  <a:srgbClr val="45A1D5"/>
                </a:solidFill>
                <a:latin typeface="Palatino"/>
                <a:ea typeface="华文细黑" panose="02010600040101010101" pitchFamily="2" charset="-122"/>
                <a:cs typeface="Palatino"/>
              </a:rPr>
              <a:t>Decision Tree</a:t>
            </a:r>
          </a:p>
        </p:txBody>
      </p:sp>
      <p:sp>
        <p:nvSpPr>
          <p:cNvPr id="74" name="矩形 33"/>
          <p:cNvSpPr/>
          <p:nvPr/>
        </p:nvSpPr>
        <p:spPr>
          <a:xfrm>
            <a:off x="517720" y="3698052"/>
            <a:ext cx="3007234" cy="11079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6600" b="1" dirty="0" smtClean="0">
                <a:solidFill>
                  <a:srgbClr val="2E75B6"/>
                </a:solidFill>
                <a:latin typeface="Palatino"/>
                <a:ea typeface="华文细黑" panose="02010600040101010101" pitchFamily="2" charset="-122"/>
                <a:cs typeface="Palatino"/>
              </a:rPr>
              <a:t>56.3%</a:t>
            </a:r>
            <a:endParaRPr lang="zh-CN" altLang="en-US" sz="6600" b="1" dirty="0">
              <a:solidFill>
                <a:srgbClr val="2E75B6"/>
              </a:solidFill>
              <a:latin typeface="Palatino"/>
              <a:ea typeface="华文细黑" panose="02010600040101010101" pitchFamily="2" charset="-122"/>
              <a:cs typeface="Palatino"/>
            </a:endParaRPr>
          </a:p>
        </p:txBody>
      </p:sp>
      <p:sp>
        <p:nvSpPr>
          <p:cNvPr id="75" name="矩形 33"/>
          <p:cNvSpPr/>
          <p:nvPr/>
        </p:nvSpPr>
        <p:spPr>
          <a:xfrm>
            <a:off x="230449" y="4515314"/>
            <a:ext cx="9516017" cy="830997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lstStyle/>
          <a:p>
            <a:r>
              <a:rPr lang="en-US" altLang="zh-CN" sz="4000" b="1" dirty="0" smtClean="0">
                <a:solidFill>
                  <a:srgbClr val="45A1D5"/>
                </a:solidFill>
                <a:latin typeface="Palatino"/>
                <a:ea typeface="华文细黑" panose="02010600040101010101" pitchFamily="2" charset="-122"/>
                <a:cs typeface="Palatino"/>
              </a:rPr>
              <a:t>C</a:t>
            </a:r>
            <a:r>
              <a:rPr lang="en-US" sz="4000" b="1" dirty="0" smtClean="0">
                <a:solidFill>
                  <a:srgbClr val="45A1D5"/>
                </a:solidFill>
                <a:latin typeface="Palatino"/>
                <a:ea typeface="华文细黑" panose="02010600040101010101" pitchFamily="2" charset="-122"/>
                <a:cs typeface="Palatino"/>
              </a:rPr>
              <a:t>omputer</a:t>
            </a:r>
            <a:r>
              <a:rPr lang="zh-CN" altLang="en-US" sz="4000" b="1" dirty="0" smtClean="0">
                <a:solidFill>
                  <a:srgbClr val="45A1D5"/>
                </a:solidFill>
                <a:latin typeface="Palatino"/>
                <a:ea typeface="华文细黑" panose="02010600040101010101" pitchFamily="2" charset="-122"/>
                <a:cs typeface="Palatino"/>
              </a:rPr>
              <a:t> </a:t>
            </a:r>
            <a:r>
              <a:rPr lang="en-US" altLang="zh-CN" sz="4800" b="1" dirty="0" smtClean="0">
                <a:solidFill>
                  <a:srgbClr val="2E75B6"/>
                </a:solidFill>
                <a:latin typeface="Palatino"/>
                <a:ea typeface="华文细黑" panose="02010600040101010101" pitchFamily="2" charset="-122"/>
                <a:cs typeface="Palatino"/>
              </a:rPr>
              <a:t>D</a:t>
            </a:r>
            <a:r>
              <a:rPr lang="en-US" sz="4800" b="1" dirty="0" smtClean="0">
                <a:solidFill>
                  <a:srgbClr val="2E75B6"/>
                </a:solidFill>
                <a:latin typeface="Palatino"/>
                <a:ea typeface="华文细黑" panose="02010600040101010101" pitchFamily="2" charset="-122"/>
                <a:cs typeface="Palatino"/>
              </a:rPr>
              <a:t>onation</a:t>
            </a:r>
            <a:endParaRPr lang="en-US" altLang="zh-CN" sz="4800" b="1" dirty="0">
              <a:solidFill>
                <a:srgbClr val="2E75B6"/>
              </a:solidFill>
              <a:latin typeface="Palatino"/>
              <a:ea typeface="华文细黑" panose="02010600040101010101" pitchFamily="2" charset="-122"/>
              <a:cs typeface="Palatino"/>
            </a:endParaRPr>
          </a:p>
        </p:txBody>
      </p:sp>
      <p:sp>
        <p:nvSpPr>
          <p:cNvPr id="76" name="矩形 33"/>
          <p:cNvSpPr/>
          <p:nvPr/>
        </p:nvSpPr>
        <p:spPr>
          <a:xfrm>
            <a:off x="491597" y="5148612"/>
            <a:ext cx="6947602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6000" b="1" dirty="0" smtClean="0">
                <a:solidFill>
                  <a:srgbClr val="2E75B6"/>
                </a:solidFill>
                <a:latin typeface="Palatino"/>
                <a:ea typeface="华文细黑" panose="02010600040101010101" pitchFamily="2" charset="-122"/>
                <a:cs typeface="Palatino"/>
              </a:rPr>
              <a:t>violence</a:t>
            </a:r>
            <a:r>
              <a:rPr lang="en-US" altLang="zh-CN" sz="4000" b="1" dirty="0" smtClean="0">
                <a:solidFill>
                  <a:srgbClr val="45A1D5"/>
                </a:solidFill>
                <a:latin typeface="Palatino"/>
                <a:ea typeface="华文细黑" panose="02010600040101010101" pitchFamily="2" charset="-122"/>
                <a:cs typeface="Palatino"/>
              </a:rPr>
              <a:t> E</a:t>
            </a:r>
            <a:r>
              <a:rPr lang="en-US" sz="4000" b="1" dirty="0" smtClean="0">
                <a:solidFill>
                  <a:srgbClr val="45A1D5"/>
                </a:solidFill>
                <a:latin typeface="Palatino"/>
                <a:ea typeface="华文细黑" panose="02010600040101010101" pitchFamily="2" charset="-122"/>
                <a:cs typeface="Palatino"/>
              </a:rPr>
              <a:t>arthquake</a:t>
            </a:r>
            <a:endParaRPr lang="en-US" altLang="zh-CN" sz="4000" b="1" dirty="0">
              <a:solidFill>
                <a:srgbClr val="45A1D5"/>
              </a:solidFill>
              <a:latin typeface="Palatino"/>
              <a:ea typeface="华文细黑" panose="02010600040101010101" pitchFamily="2" charset="-122"/>
              <a:cs typeface="Palatino"/>
            </a:endParaRPr>
          </a:p>
        </p:txBody>
      </p:sp>
      <p:sp>
        <p:nvSpPr>
          <p:cNvPr id="77" name="Right Arrow 76"/>
          <p:cNvSpPr/>
          <p:nvPr/>
        </p:nvSpPr>
        <p:spPr>
          <a:xfrm rot="10800000">
            <a:off x="5874949" y="4753865"/>
            <a:ext cx="694110" cy="447786"/>
          </a:xfrm>
          <a:prstGeom prst="rightArrow">
            <a:avLst/>
          </a:prstGeom>
          <a:ln/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40" name="TextBox 39"/>
          <p:cNvSpPr txBox="1"/>
          <p:nvPr/>
        </p:nvSpPr>
        <p:spPr>
          <a:xfrm>
            <a:off x="0" y="6486428"/>
            <a:ext cx="12192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smtClean="0">
                <a:solidFill>
                  <a:schemeClr val="accent1">
                    <a:lumMod val="75000"/>
                  </a:schemeClr>
                </a:solidFill>
                <a:latin typeface="Segoe UI Emoji" panose="020B0502040204020203" pitchFamily="34" charset="0"/>
                <a:cs typeface="Tahoma" panose="020B0604030504040204" pitchFamily="34" charset="0"/>
              </a:rPr>
              <a:t>Le Le</a:t>
            </a:r>
            <a:r>
              <a:rPr lang="en-US" altLang="zh-CN" sz="2000" b="1" dirty="0" smtClean="0">
                <a:solidFill>
                  <a:schemeClr val="accent1">
                    <a:lumMod val="75000"/>
                  </a:schemeClr>
                </a:solidFill>
                <a:latin typeface="Segoe UI Emoji" panose="020B0502040204020203" pitchFamily="34" charset="0"/>
                <a:cs typeface="Tahoma" panose="020B0604030504040204" pitchFamily="34" charset="0"/>
              </a:rPr>
              <a:t>,</a:t>
            </a:r>
            <a:r>
              <a:rPr lang="zh-CN" altLang="en-US" sz="2000" b="1" dirty="0" smtClean="0">
                <a:solidFill>
                  <a:schemeClr val="accent1">
                    <a:lumMod val="75000"/>
                  </a:schemeClr>
                </a:solidFill>
                <a:latin typeface="Segoe UI Emoji" panose="020B0502040204020203" pitchFamily="34" charset="0"/>
                <a:cs typeface="Tahoma" panose="020B0604030504040204" pitchFamily="34" charset="0"/>
              </a:rPr>
              <a:t> </a:t>
            </a:r>
            <a:r>
              <a:rPr lang="en-US" altLang="zh-CN" sz="2000" b="1" dirty="0" smtClean="0">
                <a:solidFill>
                  <a:schemeClr val="accent1">
                    <a:lumMod val="75000"/>
                  </a:schemeClr>
                </a:solidFill>
                <a:latin typeface="Segoe UI Emoji" panose="020B0502040204020203" pitchFamily="34" charset="0"/>
                <a:cs typeface="Tahoma" panose="020B0604030504040204" pitchFamily="34" charset="0"/>
              </a:rPr>
              <a:t>lle1</a:t>
            </a:r>
            <a:r>
              <a:rPr lang="zh-CN" altLang="en-US" sz="2000" b="1" dirty="0" smtClean="0">
                <a:solidFill>
                  <a:schemeClr val="accent1">
                    <a:lumMod val="75000"/>
                  </a:schemeClr>
                </a:solidFill>
                <a:latin typeface="Segoe UI Emoji" panose="020B0502040204020203" pitchFamily="34" charset="0"/>
                <a:cs typeface="Tahoma" panose="020B0604030504040204" pitchFamily="34" charset="0"/>
              </a:rPr>
              <a:t>                     </a:t>
            </a:r>
            <a:r>
              <a:rPr lang="en-US" sz="2000" b="1" dirty="0" err="1" smtClean="0">
                <a:solidFill>
                  <a:schemeClr val="accent1">
                    <a:lumMod val="75000"/>
                  </a:schemeClr>
                </a:solidFill>
                <a:latin typeface="Segoe UI Emoji" panose="020B0502040204020203" pitchFamily="34" charset="0"/>
                <a:cs typeface="Tahoma" panose="020B0604030504040204" pitchFamily="34" charset="0"/>
              </a:rPr>
              <a:t>Lewen</a:t>
            </a:r>
            <a:r>
              <a:rPr lang="zh-CN" altLang="en-US" sz="2000" b="1" dirty="0" smtClean="0">
                <a:solidFill>
                  <a:schemeClr val="accent1">
                    <a:lumMod val="75000"/>
                  </a:schemeClr>
                </a:solidFill>
                <a:latin typeface="Segoe UI Emoji" panose="020B0502040204020203" pitchFamily="34" charset="0"/>
                <a:cs typeface="Tahoma" panose="020B0604030504040204" pitchFamily="34" charset="0"/>
              </a:rPr>
              <a:t> </a:t>
            </a:r>
            <a:r>
              <a:rPr lang="en-US" sz="2000" b="1" dirty="0" smtClean="0">
                <a:solidFill>
                  <a:schemeClr val="accent1">
                    <a:lumMod val="75000"/>
                  </a:schemeClr>
                </a:solidFill>
                <a:latin typeface="Segoe UI Emoji" panose="020B0502040204020203" pitchFamily="34" charset="0"/>
                <a:cs typeface="Tahoma" panose="020B0604030504040204" pitchFamily="34" charset="0"/>
              </a:rPr>
              <a:t>Zhang</a:t>
            </a:r>
            <a:r>
              <a:rPr lang="en-US" altLang="zh-CN" sz="2000" b="1" dirty="0" smtClean="0">
                <a:solidFill>
                  <a:schemeClr val="accent1">
                    <a:lumMod val="75000"/>
                  </a:schemeClr>
                </a:solidFill>
                <a:latin typeface="Segoe UI Emoji" panose="020B0502040204020203" pitchFamily="34" charset="0"/>
                <a:cs typeface="Tahoma" panose="020B0604030504040204" pitchFamily="34" charset="0"/>
              </a:rPr>
              <a:t>,</a:t>
            </a:r>
            <a:r>
              <a:rPr lang="zh-CN" altLang="en-US" sz="2000" b="1" dirty="0" smtClean="0">
                <a:solidFill>
                  <a:schemeClr val="accent1">
                    <a:lumMod val="75000"/>
                  </a:schemeClr>
                </a:solidFill>
                <a:latin typeface="Segoe UI Emoji" panose="020B0502040204020203" pitchFamily="34" charset="0"/>
                <a:cs typeface="Tahoma" panose="020B0604030504040204" pitchFamily="34" charset="0"/>
              </a:rPr>
              <a:t> </a:t>
            </a:r>
            <a:r>
              <a:rPr lang="en-US" altLang="zh-CN" sz="2000" b="1" dirty="0" err="1" smtClean="0">
                <a:solidFill>
                  <a:schemeClr val="accent1">
                    <a:lumMod val="75000"/>
                  </a:schemeClr>
                </a:solidFill>
                <a:latin typeface="Segoe UI Emoji" panose="020B0502040204020203" pitchFamily="34" charset="0"/>
                <a:cs typeface="Tahoma" panose="020B0604030504040204" pitchFamily="34" charset="0"/>
              </a:rPr>
              <a:t>lewenz</a:t>
            </a:r>
            <a:r>
              <a:rPr lang="zh-CN" altLang="en-US" sz="2000" b="1" dirty="0" smtClean="0">
                <a:solidFill>
                  <a:schemeClr val="accent1">
                    <a:lumMod val="75000"/>
                  </a:schemeClr>
                </a:solidFill>
                <a:latin typeface="Segoe UI Emoji" panose="020B0502040204020203" pitchFamily="34" charset="0"/>
                <a:cs typeface="Tahoma" panose="020B0604030504040204" pitchFamily="34" charset="0"/>
              </a:rPr>
              <a:t>                    </a:t>
            </a:r>
            <a:r>
              <a:rPr lang="zh-CN" altLang="en-US" sz="2000" b="1" dirty="0" smtClean="0">
                <a:solidFill>
                  <a:schemeClr val="accent1">
                    <a:lumMod val="75000"/>
                  </a:schemeClr>
                </a:solidFill>
                <a:latin typeface="Segoe UI Emoji" panose="020B0502040204020203" pitchFamily="34" charset="0"/>
                <a:cs typeface="Tahoma" panose="020B0604030504040204" pitchFamily="34" charset="0"/>
              </a:rPr>
              <a:t> </a:t>
            </a:r>
            <a:r>
              <a:rPr lang="en-US" sz="2000" b="1" dirty="0" smtClean="0">
                <a:solidFill>
                  <a:schemeClr val="accent1">
                    <a:lumMod val="75000"/>
                  </a:schemeClr>
                </a:solidFill>
                <a:latin typeface="Segoe UI Emoji" panose="020B0502040204020203" pitchFamily="34" charset="0"/>
                <a:cs typeface="Tahoma" panose="020B0604030504040204" pitchFamily="34" charset="0"/>
              </a:rPr>
              <a:t>Ying</a:t>
            </a:r>
            <a:r>
              <a:rPr lang="en-US" sz="2000" b="1" dirty="0">
                <a:solidFill>
                  <a:schemeClr val="accent1">
                    <a:lumMod val="75000"/>
                  </a:schemeClr>
                </a:solidFill>
                <a:latin typeface="Segoe UI Emoji" panose="020B0502040204020203" pitchFamily="34" charset="0"/>
                <a:cs typeface="Tahoma" panose="020B0604030504040204" pitchFamily="34" charset="0"/>
              </a:rPr>
              <a:t>-Yin </a:t>
            </a:r>
            <a:r>
              <a:rPr lang="en-US" sz="2000" b="1" dirty="0" smtClean="0">
                <a:solidFill>
                  <a:schemeClr val="accent1">
                    <a:lumMod val="75000"/>
                  </a:schemeClr>
                </a:solidFill>
                <a:latin typeface="Segoe UI Emoji" panose="020B0502040204020203" pitchFamily="34" charset="0"/>
                <a:cs typeface="Tahoma" panose="020B0604030504040204" pitchFamily="34" charset="0"/>
              </a:rPr>
              <a:t>Ting</a:t>
            </a:r>
            <a:r>
              <a:rPr lang="en-US" altLang="zh-CN" sz="2000" b="1" dirty="0" smtClean="0">
                <a:solidFill>
                  <a:schemeClr val="accent1">
                    <a:lumMod val="75000"/>
                  </a:schemeClr>
                </a:solidFill>
                <a:latin typeface="Segoe UI Emoji" panose="020B0502040204020203" pitchFamily="34" charset="0"/>
                <a:cs typeface="Tahoma" panose="020B0604030504040204" pitchFamily="34" charset="0"/>
              </a:rPr>
              <a:t>,</a:t>
            </a:r>
            <a:r>
              <a:rPr lang="zh-CN" altLang="en-US" sz="2000" b="1" dirty="0" smtClean="0">
                <a:solidFill>
                  <a:schemeClr val="accent1">
                    <a:lumMod val="75000"/>
                  </a:schemeClr>
                </a:solidFill>
                <a:latin typeface="Segoe UI Emoji" panose="020B0502040204020203" pitchFamily="34" charset="0"/>
                <a:cs typeface="Tahoma" panose="020B0604030504040204" pitchFamily="34" charset="0"/>
              </a:rPr>
              <a:t> </a:t>
            </a:r>
            <a:r>
              <a:rPr lang="en-US" altLang="zh-CN" sz="2000" b="1" dirty="0" err="1" smtClean="0">
                <a:solidFill>
                  <a:schemeClr val="accent1">
                    <a:lumMod val="75000"/>
                  </a:schemeClr>
                </a:solidFill>
                <a:latin typeface="Segoe UI Emoji" panose="020B0502040204020203" pitchFamily="34" charset="0"/>
                <a:cs typeface="Tahoma" panose="020B0604030504040204" pitchFamily="34" charset="0"/>
              </a:rPr>
              <a:t>yingyint</a:t>
            </a:r>
            <a:endParaRPr lang="en-US" sz="2000" b="1" dirty="0">
              <a:solidFill>
                <a:schemeClr val="accent1">
                  <a:lumMod val="75000"/>
                </a:schemeClr>
              </a:solidFill>
              <a:latin typeface="Segoe UI Emoji" panose="020B0502040204020203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7706382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6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9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9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9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2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9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5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9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8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9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21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9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24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9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27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9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30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" presetID="9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33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9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36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8" presetID="9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39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9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42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4" presetID="9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4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9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48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0" presetID="9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51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9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54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6" presetID="9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57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9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60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2" presetID="9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63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9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66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8" presetID="9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69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9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72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4" presetID="9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75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9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78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0" fill="hold">
                      <p:stCondLst>
                        <p:cond delay="indefinite"/>
                      </p:stCondLst>
                      <p:childTnLst>
                        <p:par>
                          <p:cTn id="81" fill="hold">
                            <p:stCondLst>
                              <p:cond delay="0"/>
                            </p:stCondLst>
                            <p:childTnLst>
                              <p:par>
                                <p:cTn id="82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84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5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87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90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93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4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96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7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99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0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6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8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9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1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2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4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5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7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8" fill="hold">
                      <p:stCondLst>
                        <p:cond delay="indefinite"/>
                      </p:stCondLst>
                      <p:childTnLst>
                        <p:par>
                          <p:cTn id="119" fill="hold">
                            <p:stCondLst>
                              <p:cond delay="0"/>
                            </p:stCondLst>
                            <p:childTnLst>
                              <p:par>
                                <p:cTn id="12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2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5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6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8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9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2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4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5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7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40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43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4" fill="hold">
                      <p:stCondLst>
                        <p:cond delay="indefinite"/>
                      </p:stCondLst>
                      <p:childTnLst>
                        <p:par>
                          <p:cTn id="145" fill="hold">
                            <p:stCondLst>
                              <p:cond delay="0"/>
                            </p:stCondLst>
                            <p:childTnLst>
                              <p:par>
                                <p:cTn id="146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48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9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1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2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4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5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7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0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6" grpId="0" animBg="1"/>
      <p:bldP spid="56" grpId="1" animBg="1"/>
      <p:bldP spid="57" grpId="0"/>
      <p:bldP spid="57" grpId="1"/>
      <p:bldP spid="58" grpId="0" animBg="1"/>
      <p:bldP spid="58" grpId="1" animBg="1"/>
      <p:bldP spid="60" grpId="0" animBg="1"/>
      <p:bldP spid="60" grpId="1" animBg="1"/>
      <p:bldP spid="61" grpId="0" animBg="1"/>
      <p:bldP spid="61" grpId="1" animBg="1"/>
      <p:bldP spid="62" grpId="0"/>
      <p:bldP spid="62" grpId="1"/>
      <p:bldP spid="63" grpId="0" animBg="1"/>
      <p:bldP spid="63" grpId="1" animBg="1"/>
      <p:bldP spid="64" grpId="0"/>
      <p:bldP spid="64" grpId="1"/>
      <p:bldP spid="65" grpId="0" animBg="1"/>
      <p:bldP spid="65" grpId="1" animBg="1"/>
      <p:bldP spid="2" grpId="0" animBg="1"/>
      <p:bldP spid="2" grpId="1" animBg="1"/>
      <p:bldP spid="4" grpId="0" animBg="1"/>
      <p:bldP spid="4" grpId="1" animBg="1"/>
      <p:bldP spid="66" grpId="0" animBg="1"/>
      <p:bldP spid="66" grpId="1" animBg="1"/>
      <p:bldP spid="67" grpId="0"/>
      <p:bldP spid="67" grpId="1"/>
      <p:bldP spid="5" grpId="0" animBg="1"/>
      <p:bldP spid="5" grpId="1" animBg="1"/>
      <p:bldP spid="68" grpId="0" animBg="1"/>
      <p:bldP spid="68" grpId="1" animBg="1"/>
      <p:bldP spid="69" grpId="0" animBg="1"/>
      <p:bldP spid="69" grpId="1" animBg="1"/>
      <p:bldP spid="70" grpId="0" animBg="1"/>
      <p:bldP spid="70" grpId="1" animBg="1"/>
      <p:bldP spid="71" grpId="0" animBg="1"/>
      <p:bldP spid="71" grpId="1" animBg="1"/>
      <p:bldP spid="72" grpId="0"/>
      <p:bldP spid="72" grpId="1"/>
      <p:bldP spid="26" grpId="0" animBg="1"/>
      <p:bldP spid="26" grpId="1" animBg="1"/>
      <p:bldP spid="73" grpId="0"/>
      <p:bldP spid="73" grpId="1"/>
      <p:bldP spid="74" grpId="0"/>
      <p:bldP spid="74" grpId="1"/>
      <p:bldP spid="75" grpId="0"/>
      <p:bldP spid="75" grpId="1"/>
      <p:bldP spid="76" grpId="0"/>
      <p:bldP spid="76" grpId="1"/>
      <p:bldP spid="77" grpId="0" animBg="1"/>
      <p:bldP spid="77" grpId="1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直角三角形 17"/>
          <p:cNvSpPr/>
          <p:nvPr/>
        </p:nvSpPr>
        <p:spPr>
          <a:xfrm rot="5400000">
            <a:off x="-1999037" y="1999033"/>
            <a:ext cx="6858003" cy="2859933"/>
          </a:xfrm>
          <a:prstGeom prst="rtTriangle">
            <a:avLst/>
          </a:prstGeom>
          <a:solidFill>
            <a:schemeClr val="bg1">
              <a:lumMod val="95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直角三角形 18"/>
          <p:cNvSpPr/>
          <p:nvPr/>
        </p:nvSpPr>
        <p:spPr>
          <a:xfrm rot="16200000">
            <a:off x="7333032" y="1999035"/>
            <a:ext cx="6858003" cy="2859933"/>
          </a:xfrm>
          <a:prstGeom prst="rtTriangle">
            <a:avLst/>
          </a:prstGeom>
          <a:solidFill>
            <a:schemeClr val="bg1">
              <a:lumMod val="95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文本框 6"/>
          <p:cNvSpPr txBox="1"/>
          <p:nvPr/>
        </p:nvSpPr>
        <p:spPr>
          <a:xfrm>
            <a:off x="5508570" y="2563470"/>
            <a:ext cx="664782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7200" b="1" dirty="0" smtClean="0">
                <a:solidFill>
                  <a:schemeClr val="bg1"/>
                </a:solidFill>
                <a:latin typeface="Segoe UI Emoji" panose="020B0502040204020203" pitchFamily="34" charset="0"/>
                <a:cs typeface="Tahoma" panose="020B0604030504040204" pitchFamily="34" charset="0"/>
              </a:rPr>
              <a:t>Thank</a:t>
            </a:r>
            <a:r>
              <a:rPr lang="zh-CN" altLang="en-US" sz="7200" b="1" dirty="0" smtClean="0">
                <a:solidFill>
                  <a:schemeClr val="bg1"/>
                </a:solidFill>
                <a:latin typeface="Segoe UI Emoji" panose="020B0502040204020203" pitchFamily="34" charset="0"/>
                <a:cs typeface="Tahoma" panose="020B0604030504040204" pitchFamily="34" charset="0"/>
              </a:rPr>
              <a:t> </a:t>
            </a:r>
            <a:r>
              <a:rPr lang="en-US" altLang="zh-CN" sz="7200" b="1" dirty="0" smtClean="0">
                <a:solidFill>
                  <a:schemeClr val="bg1"/>
                </a:solidFill>
                <a:latin typeface="Segoe UI Emoji" panose="020B0502040204020203" pitchFamily="34" charset="0"/>
                <a:cs typeface="Tahoma" panose="020B0604030504040204" pitchFamily="34" charset="0"/>
              </a:rPr>
              <a:t>you</a:t>
            </a:r>
            <a:endParaRPr lang="en-US" altLang="zh-CN" sz="6000" b="1" dirty="0" smtClean="0">
              <a:solidFill>
                <a:schemeClr val="bg1"/>
              </a:solidFill>
              <a:latin typeface="Segoe UI Emoji" panose="020B0502040204020203" pitchFamily="34" charset="0"/>
              <a:cs typeface="Tahoma" panose="020B0604030504040204" pitchFamily="34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657985" y="5120722"/>
            <a:ext cx="303796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000" b="1" dirty="0">
                <a:solidFill>
                  <a:schemeClr val="bg1"/>
                </a:solidFill>
                <a:latin typeface="Segoe UI Emoji" panose="020B0502040204020203" pitchFamily="34" charset="0"/>
                <a:cs typeface="Tahoma" panose="020B0604030504040204" pitchFamily="34" charset="0"/>
              </a:rPr>
              <a:t>Le </a:t>
            </a:r>
            <a:r>
              <a:rPr lang="en-US" sz="2000" b="1" dirty="0" smtClean="0">
                <a:solidFill>
                  <a:schemeClr val="bg1"/>
                </a:solidFill>
                <a:latin typeface="Segoe UI Emoji" panose="020B0502040204020203" pitchFamily="34" charset="0"/>
                <a:cs typeface="Tahoma" panose="020B0604030504040204" pitchFamily="34" charset="0"/>
              </a:rPr>
              <a:t>Le</a:t>
            </a:r>
            <a:r>
              <a:rPr lang="en-US" altLang="zh-CN" sz="2000" b="1" dirty="0" smtClean="0">
                <a:solidFill>
                  <a:schemeClr val="bg1"/>
                </a:solidFill>
                <a:latin typeface="Segoe UI Emoji" panose="020B0502040204020203" pitchFamily="34" charset="0"/>
                <a:cs typeface="Tahoma" panose="020B0604030504040204" pitchFamily="34" charset="0"/>
              </a:rPr>
              <a:t>,</a:t>
            </a:r>
            <a:r>
              <a:rPr lang="zh-CN" altLang="en-US" sz="2000" b="1" dirty="0" smtClean="0">
                <a:solidFill>
                  <a:schemeClr val="bg1"/>
                </a:solidFill>
                <a:latin typeface="Segoe UI Emoji" panose="020B0502040204020203" pitchFamily="34" charset="0"/>
                <a:cs typeface="Tahoma" panose="020B0604030504040204" pitchFamily="34" charset="0"/>
              </a:rPr>
              <a:t> </a:t>
            </a:r>
            <a:r>
              <a:rPr lang="en-US" altLang="zh-CN" sz="2000" b="1" dirty="0" smtClean="0">
                <a:solidFill>
                  <a:schemeClr val="bg1"/>
                </a:solidFill>
                <a:latin typeface="Segoe UI Emoji" panose="020B0502040204020203" pitchFamily="34" charset="0"/>
                <a:cs typeface="Tahoma" panose="020B0604030504040204" pitchFamily="34" charset="0"/>
              </a:rPr>
              <a:t>lle1</a:t>
            </a:r>
            <a:endParaRPr lang="en-US" sz="2000" b="1" dirty="0">
              <a:solidFill>
                <a:schemeClr val="bg1"/>
              </a:solidFill>
              <a:latin typeface="Segoe UI Emoji" panose="020B0502040204020203" pitchFamily="34" charset="0"/>
              <a:cs typeface="Tahoma" panose="020B0604030504040204" pitchFamily="34" charset="0"/>
            </a:endParaRPr>
          </a:p>
          <a:p>
            <a:pPr algn="r"/>
            <a:r>
              <a:rPr lang="en-US" sz="2000" b="1" dirty="0" err="1">
                <a:solidFill>
                  <a:schemeClr val="bg1"/>
                </a:solidFill>
                <a:latin typeface="Segoe UI Emoji" panose="020B0502040204020203" pitchFamily="34" charset="0"/>
                <a:cs typeface="Tahoma" panose="020B0604030504040204" pitchFamily="34" charset="0"/>
              </a:rPr>
              <a:t>Lewen</a:t>
            </a:r>
            <a:r>
              <a:rPr lang="en-US" sz="2000" b="1" dirty="0">
                <a:solidFill>
                  <a:schemeClr val="bg1"/>
                </a:solidFill>
                <a:latin typeface="Segoe UI Emoji" panose="020B0502040204020203" pitchFamily="34" charset="0"/>
                <a:cs typeface="Tahoma" panose="020B0604030504040204" pitchFamily="34" charset="0"/>
              </a:rPr>
              <a:t> </a:t>
            </a:r>
            <a:r>
              <a:rPr lang="en-US" sz="2000" b="1" dirty="0" smtClean="0">
                <a:solidFill>
                  <a:schemeClr val="bg1"/>
                </a:solidFill>
                <a:latin typeface="Segoe UI Emoji" panose="020B0502040204020203" pitchFamily="34" charset="0"/>
                <a:cs typeface="Tahoma" panose="020B0604030504040204" pitchFamily="34" charset="0"/>
              </a:rPr>
              <a:t>Zhang</a:t>
            </a:r>
            <a:r>
              <a:rPr lang="en-US" altLang="zh-CN" sz="2000" b="1" dirty="0" smtClean="0">
                <a:solidFill>
                  <a:schemeClr val="bg1"/>
                </a:solidFill>
                <a:latin typeface="Segoe UI Emoji" panose="020B0502040204020203" pitchFamily="34" charset="0"/>
                <a:cs typeface="Tahoma" panose="020B0604030504040204" pitchFamily="34" charset="0"/>
              </a:rPr>
              <a:t>,</a:t>
            </a:r>
            <a:r>
              <a:rPr lang="zh-CN" altLang="en-US" sz="2000" b="1" dirty="0" smtClean="0">
                <a:solidFill>
                  <a:schemeClr val="bg1"/>
                </a:solidFill>
                <a:latin typeface="Segoe UI Emoji" panose="020B0502040204020203" pitchFamily="34" charset="0"/>
                <a:cs typeface="Tahoma" panose="020B0604030504040204" pitchFamily="34" charset="0"/>
              </a:rPr>
              <a:t> </a:t>
            </a:r>
            <a:r>
              <a:rPr lang="en-US" altLang="zh-CN" sz="2000" b="1" dirty="0" err="1" smtClean="0">
                <a:solidFill>
                  <a:schemeClr val="bg1"/>
                </a:solidFill>
                <a:latin typeface="Segoe UI Emoji" panose="020B0502040204020203" pitchFamily="34" charset="0"/>
                <a:cs typeface="Tahoma" panose="020B0604030504040204" pitchFamily="34" charset="0"/>
              </a:rPr>
              <a:t>lewenz</a:t>
            </a:r>
            <a:endParaRPr lang="en-US" sz="2000" b="1" dirty="0">
              <a:solidFill>
                <a:schemeClr val="bg1"/>
              </a:solidFill>
              <a:latin typeface="Segoe UI Emoji" panose="020B0502040204020203" pitchFamily="34" charset="0"/>
              <a:cs typeface="Tahoma" panose="020B0604030504040204" pitchFamily="34" charset="0"/>
            </a:endParaRPr>
          </a:p>
          <a:p>
            <a:pPr algn="r"/>
            <a:r>
              <a:rPr lang="en-US" sz="2000" b="1" dirty="0">
                <a:solidFill>
                  <a:schemeClr val="bg1"/>
                </a:solidFill>
                <a:latin typeface="Segoe UI Emoji" panose="020B0502040204020203" pitchFamily="34" charset="0"/>
                <a:cs typeface="Tahoma" panose="020B0604030504040204" pitchFamily="34" charset="0"/>
              </a:rPr>
              <a:t>Ying-Yin </a:t>
            </a:r>
            <a:r>
              <a:rPr lang="en-US" sz="2000" b="1" dirty="0" smtClean="0">
                <a:solidFill>
                  <a:schemeClr val="bg1"/>
                </a:solidFill>
                <a:latin typeface="Segoe UI Emoji" panose="020B0502040204020203" pitchFamily="34" charset="0"/>
                <a:cs typeface="Tahoma" panose="020B0604030504040204" pitchFamily="34" charset="0"/>
              </a:rPr>
              <a:t>Ting</a:t>
            </a:r>
            <a:r>
              <a:rPr lang="en-US" altLang="zh-CN" sz="2000" b="1" dirty="0" smtClean="0">
                <a:solidFill>
                  <a:schemeClr val="bg1"/>
                </a:solidFill>
                <a:latin typeface="Segoe UI Emoji" panose="020B0502040204020203" pitchFamily="34" charset="0"/>
                <a:cs typeface="Tahoma" panose="020B0604030504040204" pitchFamily="34" charset="0"/>
              </a:rPr>
              <a:t>,</a:t>
            </a:r>
            <a:r>
              <a:rPr lang="zh-CN" altLang="en-US" sz="2000" b="1" dirty="0" smtClean="0">
                <a:solidFill>
                  <a:schemeClr val="bg1"/>
                </a:solidFill>
                <a:latin typeface="Segoe UI Emoji" panose="020B0502040204020203" pitchFamily="34" charset="0"/>
                <a:cs typeface="Tahoma" panose="020B0604030504040204" pitchFamily="34" charset="0"/>
              </a:rPr>
              <a:t> </a:t>
            </a:r>
            <a:r>
              <a:rPr lang="en-US" altLang="zh-CN" sz="2000" b="1" dirty="0" err="1" smtClean="0">
                <a:solidFill>
                  <a:schemeClr val="bg1"/>
                </a:solidFill>
                <a:latin typeface="Segoe UI Emoji" panose="020B0502040204020203" pitchFamily="34" charset="0"/>
                <a:cs typeface="Tahoma" panose="020B0604030504040204" pitchFamily="34" charset="0"/>
              </a:rPr>
              <a:t>yingyint</a:t>
            </a:r>
            <a:endParaRPr lang="en-US" sz="2000" b="1" dirty="0">
              <a:solidFill>
                <a:schemeClr val="bg1"/>
              </a:solidFill>
              <a:latin typeface="Segoe UI Emoji" panose="020B0502040204020203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9909726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办公室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办公室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办公室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2609</TotalTime>
  <Words>114</Words>
  <Application>Microsoft Macintosh PowerPoint</Application>
  <PresentationFormat>Custom</PresentationFormat>
  <Paragraphs>32</Paragraphs>
  <Slides>3</Slides>
  <Notes>1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4" baseType="lpstr">
      <vt:lpstr>Office 主题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2015</dc:title>
  <dc:creator>Microsoft 帐户</dc:creator>
  <cp:lastModifiedBy>Zhang Lauren</cp:lastModifiedBy>
  <cp:revision>186</cp:revision>
  <dcterms:created xsi:type="dcterms:W3CDTF">2015-02-16T08:21:05Z</dcterms:created>
  <dcterms:modified xsi:type="dcterms:W3CDTF">2016-12-11T01:34:56Z</dcterms:modified>
</cp:coreProperties>
</file>

<file path=docProps/thumbnail.jpeg>
</file>